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90" d="100"/>
          <a:sy n="90" d="100"/>
        </p:scale>
        <p:origin x="72" y="4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0.mp3"/><Relationship Id="rId2" Type="http://schemas.openxmlformats.org/officeDocument/2006/relationships/audio" Target="../media/media10.mp3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1.mp3"/><Relationship Id="rId2" Type="http://schemas.openxmlformats.org/officeDocument/2006/relationships/audio" Target="../media/media11.mp3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2.mp3"/><Relationship Id="rId2" Type="http://schemas.openxmlformats.org/officeDocument/2006/relationships/audio" Target="../media/media12.mp3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3.mp3"/><Relationship Id="rId2" Type="http://schemas.openxmlformats.org/officeDocument/2006/relationships/audio" Target="../media/media13.mp3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4.mp3"/><Relationship Id="rId2" Type="http://schemas.openxmlformats.org/officeDocument/2006/relationships/audio" Target="../media/media14.mp3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5.mp3"/><Relationship Id="rId2" Type="http://schemas.openxmlformats.org/officeDocument/2006/relationships/audio" Target="../media/media15.mp3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3.mp3"/><Relationship Id="rId2" Type="http://schemas.openxmlformats.org/officeDocument/2006/relationships/audio" Target="../media/media3.mp3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4.mp3"/><Relationship Id="rId2" Type="http://schemas.openxmlformats.org/officeDocument/2006/relationships/audio" Target="../media/media4.mp3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5.mp3"/><Relationship Id="rId2" Type="http://schemas.openxmlformats.org/officeDocument/2006/relationships/audio" Target="../media/media5.mp3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6.mp3"/><Relationship Id="rId2" Type="http://schemas.openxmlformats.org/officeDocument/2006/relationships/audio" Target="../media/media6.mp3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7.mp3"/><Relationship Id="rId2" Type="http://schemas.openxmlformats.org/officeDocument/2006/relationships/audio" Target="../media/media7.mp3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8.mp3"/><Relationship Id="rId2" Type="http://schemas.openxmlformats.org/officeDocument/2006/relationships/audio" Target="../media/media8.mp3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9.mp3"/><Relationship Id="rId2" Type="http://schemas.openxmlformats.org/officeDocument/2006/relationships/audio" Target="../media/media9.mp3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01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1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10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11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1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1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1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1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8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13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1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1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14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15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15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5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02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03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0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4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05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5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3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06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6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07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7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08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_09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666"/>
            <a:ext cx="12191695" cy="6804666"/>
          </a:xfrm>
          <a:prstGeom prst="rect">
            <a:avLst/>
          </a:prstGeom>
        </p:spPr>
      </p:pic>
      <p:pic>
        <p:nvPicPr>
          <p:cNvPr id="3" name="page_09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" y="274320"/>
            <a:ext cx="13716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15</Slides>
  <Notes>0</Notes>
  <HiddenSlides>0</HiddenSlides>
  <MMClips>15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wanyun cui</dc:creator>
  <dc:description>generated using python-pptx</dc:description>
  <cp:lastModifiedBy>程家乐</cp:lastModifiedBy>
  <cp:revision>6</cp:revision>
  <dcterms:created xsi:type="dcterms:W3CDTF">2013-01-27T09:14:00Z</dcterms:created>
  <dcterms:modified xsi:type="dcterms:W3CDTF">2026-01-04T12:59:45Z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19821FA7D52E42F0A70FBC9468955F21_12</vt:lpwstr>
  </property>
  <property fmtid="{D5CDD505-2E9C-101B-9397-08002B2CF9AE}" pid="3" name="KSOProductBuildVer">
    <vt:lpwstr>2052-12.1.0.22215</vt:lpwstr>
  </property>
</Properties>
</file>

<file path=docProps/thumbnail.jpeg>
</file>